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93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253" y="3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5F21E278-6C1F-123B-7B73-B69FF66F51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d-ID"/>
              <a:t>Klik untuk mengedit gaya judul Master</a:t>
            </a:r>
          </a:p>
        </p:txBody>
      </p:sp>
      <p:sp>
        <p:nvSpPr>
          <p:cNvPr id="3" name="Subjudul 2">
            <a:extLst>
              <a:ext uri="{FF2B5EF4-FFF2-40B4-BE49-F238E27FC236}">
                <a16:creationId xmlns:a16="http://schemas.microsoft.com/office/drawing/2014/main" id="{13587C54-5381-7C0F-5911-5766A2129F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d-ID"/>
              <a:t>Klik untuk mengedit gaya subjudul Master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C45D03B8-9715-69CE-7CE6-3C4FBFA23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6CE31-78FD-4102-B4D3-74C791540496}" type="datetimeFigureOut">
              <a:rPr lang="id-ID" smtClean="0"/>
              <a:t>02/08/2025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778AA3D5-220F-10D3-01D2-A7937413E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85EB1E2F-8C65-BAF2-1803-437B30095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F4940-3722-46D5-8EAB-9591AE762EB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2709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Judul dan Teks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0DCF1F25-BBC3-60F7-322E-115494760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eks Vertikal 2">
            <a:extLst>
              <a:ext uri="{FF2B5EF4-FFF2-40B4-BE49-F238E27FC236}">
                <a16:creationId xmlns:a16="http://schemas.microsoft.com/office/drawing/2014/main" id="{A2D11F21-B739-0666-9719-C8AD7BEF10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DFA75E75-F0BB-DD2A-C3A1-3D1343C13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6CE31-78FD-4102-B4D3-74C791540496}" type="datetimeFigureOut">
              <a:rPr lang="id-ID" smtClean="0"/>
              <a:t>02/08/2025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0370CA15-AF5F-31EC-2462-6291E665B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E3AE331D-03B2-610E-DB51-4DCA1BEAE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F4940-3722-46D5-8EAB-9591AE762EB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77964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Judul Vertikal dan Te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Vertikal 1">
            <a:extLst>
              <a:ext uri="{FF2B5EF4-FFF2-40B4-BE49-F238E27FC236}">
                <a16:creationId xmlns:a16="http://schemas.microsoft.com/office/drawing/2014/main" id="{D9230413-BAD6-C022-2756-E47A4D0A33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eks Vertikal 2">
            <a:extLst>
              <a:ext uri="{FF2B5EF4-FFF2-40B4-BE49-F238E27FC236}">
                <a16:creationId xmlns:a16="http://schemas.microsoft.com/office/drawing/2014/main" id="{1302785E-A971-DCB2-2C81-601667E0A6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CD849407-BFF4-01F6-4C20-9A0F26647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6CE31-78FD-4102-B4D3-74C791540496}" type="datetimeFigureOut">
              <a:rPr lang="id-ID" smtClean="0"/>
              <a:t>02/08/2025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200E302E-FBF5-EF45-5003-6B7967F0D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1CA61077-C954-C6AE-D786-0CE4CC812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F4940-3722-46D5-8EAB-9591AE762EB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53657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udul dan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96157FC3-6E76-7FB4-64D3-FE244DD47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A9AD911F-7474-591F-F1D8-358FC1B709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E97843AB-B06A-E5B0-007B-8C21719A9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6CE31-78FD-4102-B4D3-74C791540496}" type="datetimeFigureOut">
              <a:rPr lang="id-ID" smtClean="0"/>
              <a:t>02/08/2025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F33A6F1C-A0E5-9C9E-6D19-A89A5F9B6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9A45349F-7C7F-A0C8-7F73-BAF516062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F4940-3722-46D5-8EAB-9591AE762EB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70797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eader Bagi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CFDE3718-2CAE-F084-93CF-394072B6D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eks 2">
            <a:extLst>
              <a:ext uri="{FF2B5EF4-FFF2-40B4-BE49-F238E27FC236}">
                <a16:creationId xmlns:a16="http://schemas.microsoft.com/office/drawing/2014/main" id="{877B4182-8E63-C775-360D-68E1414D5F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152808D5-8D6F-91B4-04C4-F461F91EC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6CE31-78FD-4102-B4D3-74C791540496}" type="datetimeFigureOut">
              <a:rPr lang="id-ID" smtClean="0"/>
              <a:t>02/08/2025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770D49D2-DA62-B20D-41E5-57771F47A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90DDF307-AC69-8162-7D59-F6E94A30E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F4940-3722-46D5-8EAB-9591AE762EB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60102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B265432D-9EC4-22D5-677B-E28D57E6F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DC421966-F58B-5DAD-EE48-F942622EFF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7E5EAF1A-C917-A772-B1F0-D546AB9AC4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5" name="Tampungan Tanggal 4">
            <a:extLst>
              <a:ext uri="{FF2B5EF4-FFF2-40B4-BE49-F238E27FC236}">
                <a16:creationId xmlns:a16="http://schemas.microsoft.com/office/drawing/2014/main" id="{96816CFB-6A8B-BFE7-DAF6-FB22273E1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6CE31-78FD-4102-B4D3-74C791540496}" type="datetimeFigureOut">
              <a:rPr lang="id-ID" smtClean="0"/>
              <a:t>02/08/2025</a:t>
            </a:fld>
            <a:endParaRPr lang="id-ID"/>
          </a:p>
        </p:txBody>
      </p:sp>
      <p:sp>
        <p:nvSpPr>
          <p:cNvPr id="6" name="Tampungan Kaki 5">
            <a:extLst>
              <a:ext uri="{FF2B5EF4-FFF2-40B4-BE49-F238E27FC236}">
                <a16:creationId xmlns:a16="http://schemas.microsoft.com/office/drawing/2014/main" id="{2CE5D08D-7614-2B4D-322C-0DEB5BF29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Tampungan Nomor Slide 6">
            <a:extLst>
              <a:ext uri="{FF2B5EF4-FFF2-40B4-BE49-F238E27FC236}">
                <a16:creationId xmlns:a16="http://schemas.microsoft.com/office/drawing/2014/main" id="{0287D8D6-2CD8-171B-6A62-01231CB61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F4940-3722-46D5-8EAB-9591AE762EB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73454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erbandi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87D4D731-1D67-14A0-9A8B-16393499F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eks 2">
            <a:extLst>
              <a:ext uri="{FF2B5EF4-FFF2-40B4-BE49-F238E27FC236}">
                <a16:creationId xmlns:a16="http://schemas.microsoft.com/office/drawing/2014/main" id="{03B55D2F-18CE-A304-154B-76CFD3CB2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A6666229-0483-E364-885E-39B4A47087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5" name="Tampungan Teks 4">
            <a:extLst>
              <a:ext uri="{FF2B5EF4-FFF2-40B4-BE49-F238E27FC236}">
                <a16:creationId xmlns:a16="http://schemas.microsoft.com/office/drawing/2014/main" id="{1993C6D8-81C1-C4DF-377B-881B92DB06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6" name="Tampungan Konten 5">
            <a:extLst>
              <a:ext uri="{FF2B5EF4-FFF2-40B4-BE49-F238E27FC236}">
                <a16:creationId xmlns:a16="http://schemas.microsoft.com/office/drawing/2014/main" id="{99177D31-EDD6-E894-CE90-98D81AF75A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7" name="Tampungan Tanggal 6">
            <a:extLst>
              <a:ext uri="{FF2B5EF4-FFF2-40B4-BE49-F238E27FC236}">
                <a16:creationId xmlns:a16="http://schemas.microsoft.com/office/drawing/2014/main" id="{D52E1390-D55E-1072-7FBC-FD4F58232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6CE31-78FD-4102-B4D3-74C791540496}" type="datetimeFigureOut">
              <a:rPr lang="id-ID" smtClean="0"/>
              <a:t>02/08/2025</a:t>
            </a:fld>
            <a:endParaRPr lang="id-ID"/>
          </a:p>
        </p:txBody>
      </p:sp>
      <p:sp>
        <p:nvSpPr>
          <p:cNvPr id="8" name="Tampungan Kaki 7">
            <a:extLst>
              <a:ext uri="{FF2B5EF4-FFF2-40B4-BE49-F238E27FC236}">
                <a16:creationId xmlns:a16="http://schemas.microsoft.com/office/drawing/2014/main" id="{A9059C42-2BF2-BC63-0951-15E089827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Tampungan Nomor Slide 8">
            <a:extLst>
              <a:ext uri="{FF2B5EF4-FFF2-40B4-BE49-F238E27FC236}">
                <a16:creationId xmlns:a16="http://schemas.microsoft.com/office/drawing/2014/main" id="{5539EF10-729F-148C-B19D-9FD15E44B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F4940-3722-46D5-8EAB-9591AE762EB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45426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udul S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B3C71543-5AA4-FD43-97A1-CBDC9300A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anggal 2">
            <a:extLst>
              <a:ext uri="{FF2B5EF4-FFF2-40B4-BE49-F238E27FC236}">
                <a16:creationId xmlns:a16="http://schemas.microsoft.com/office/drawing/2014/main" id="{06A8B504-0F83-0C97-8CAD-3B62750F1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6CE31-78FD-4102-B4D3-74C791540496}" type="datetimeFigureOut">
              <a:rPr lang="id-ID" smtClean="0"/>
              <a:t>02/08/2025</a:t>
            </a:fld>
            <a:endParaRPr lang="id-ID"/>
          </a:p>
        </p:txBody>
      </p:sp>
      <p:sp>
        <p:nvSpPr>
          <p:cNvPr id="4" name="Tampungan Kaki 3">
            <a:extLst>
              <a:ext uri="{FF2B5EF4-FFF2-40B4-BE49-F238E27FC236}">
                <a16:creationId xmlns:a16="http://schemas.microsoft.com/office/drawing/2014/main" id="{5E91C9D3-9002-2BBB-DEFD-A164A0568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ampungan Nomor Slide 4">
            <a:extLst>
              <a:ext uri="{FF2B5EF4-FFF2-40B4-BE49-F238E27FC236}">
                <a16:creationId xmlns:a16="http://schemas.microsoft.com/office/drawing/2014/main" id="{444C58E7-412B-C3A3-9BDF-04833311D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F4940-3722-46D5-8EAB-9591AE762EB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05778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Kos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Tanggal 1">
            <a:extLst>
              <a:ext uri="{FF2B5EF4-FFF2-40B4-BE49-F238E27FC236}">
                <a16:creationId xmlns:a16="http://schemas.microsoft.com/office/drawing/2014/main" id="{BDCB9722-1CF6-81A6-8043-FD4F18CE5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6CE31-78FD-4102-B4D3-74C791540496}" type="datetimeFigureOut">
              <a:rPr lang="id-ID" smtClean="0"/>
              <a:t>02/08/2025</a:t>
            </a:fld>
            <a:endParaRPr lang="id-ID"/>
          </a:p>
        </p:txBody>
      </p:sp>
      <p:sp>
        <p:nvSpPr>
          <p:cNvPr id="3" name="Tampungan Kaki 2">
            <a:extLst>
              <a:ext uri="{FF2B5EF4-FFF2-40B4-BE49-F238E27FC236}">
                <a16:creationId xmlns:a16="http://schemas.microsoft.com/office/drawing/2014/main" id="{DC90DA5B-E072-F901-1A23-DED368810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Tampungan Nomor Slide 3">
            <a:extLst>
              <a:ext uri="{FF2B5EF4-FFF2-40B4-BE49-F238E27FC236}">
                <a16:creationId xmlns:a16="http://schemas.microsoft.com/office/drawing/2014/main" id="{F6313137-0155-2DAB-DFAA-9038CD7D2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F4940-3722-46D5-8EAB-9591AE762EB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38250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onten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41E68B6F-E821-CBDC-EB80-97B79F29F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d-ID"/>
              <a:t>Klik untuk mengedit gaya judul Master</a:t>
            </a:r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936EB4FD-C9A0-E32E-50FC-141F486D9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Teks 3">
            <a:extLst>
              <a:ext uri="{FF2B5EF4-FFF2-40B4-BE49-F238E27FC236}">
                <a16:creationId xmlns:a16="http://schemas.microsoft.com/office/drawing/2014/main" id="{C3C9F030-9838-2A22-6F12-6A6B7E26E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Tampungan Tanggal 4">
            <a:extLst>
              <a:ext uri="{FF2B5EF4-FFF2-40B4-BE49-F238E27FC236}">
                <a16:creationId xmlns:a16="http://schemas.microsoft.com/office/drawing/2014/main" id="{925E17B9-EB29-BE98-CF70-CB6086FD1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6CE31-78FD-4102-B4D3-74C791540496}" type="datetimeFigureOut">
              <a:rPr lang="id-ID" smtClean="0"/>
              <a:t>02/08/2025</a:t>
            </a:fld>
            <a:endParaRPr lang="id-ID"/>
          </a:p>
        </p:txBody>
      </p:sp>
      <p:sp>
        <p:nvSpPr>
          <p:cNvPr id="6" name="Tampungan Kaki 5">
            <a:extLst>
              <a:ext uri="{FF2B5EF4-FFF2-40B4-BE49-F238E27FC236}">
                <a16:creationId xmlns:a16="http://schemas.microsoft.com/office/drawing/2014/main" id="{17D7545C-D05C-C528-9B40-ED4CE10A6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Tampungan Nomor Slide 6">
            <a:extLst>
              <a:ext uri="{FF2B5EF4-FFF2-40B4-BE49-F238E27FC236}">
                <a16:creationId xmlns:a16="http://schemas.microsoft.com/office/drawing/2014/main" id="{27FC0863-B1AE-980F-239A-7043066F7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F4940-3722-46D5-8EAB-9591AE762EB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31682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Gambar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FA9F3AA9-C091-5BF0-D1DF-F895ECE4B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d-ID"/>
              <a:t>Klik untuk mengedit gaya judul Master</a:t>
            </a:r>
          </a:p>
        </p:txBody>
      </p:sp>
      <p:sp>
        <p:nvSpPr>
          <p:cNvPr id="3" name="Tampungan Gambar 2">
            <a:extLst>
              <a:ext uri="{FF2B5EF4-FFF2-40B4-BE49-F238E27FC236}">
                <a16:creationId xmlns:a16="http://schemas.microsoft.com/office/drawing/2014/main" id="{8634EBB4-A0F1-7362-95CB-8A59618647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ampungan Teks 3">
            <a:extLst>
              <a:ext uri="{FF2B5EF4-FFF2-40B4-BE49-F238E27FC236}">
                <a16:creationId xmlns:a16="http://schemas.microsoft.com/office/drawing/2014/main" id="{92E1BEB3-99A5-159D-DF4E-FA85DD189C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Tampungan Tanggal 4">
            <a:extLst>
              <a:ext uri="{FF2B5EF4-FFF2-40B4-BE49-F238E27FC236}">
                <a16:creationId xmlns:a16="http://schemas.microsoft.com/office/drawing/2014/main" id="{3C25A524-B7D3-82D9-5915-F1C4D75D0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6CE31-78FD-4102-B4D3-74C791540496}" type="datetimeFigureOut">
              <a:rPr lang="id-ID" smtClean="0"/>
              <a:t>02/08/2025</a:t>
            </a:fld>
            <a:endParaRPr lang="id-ID"/>
          </a:p>
        </p:txBody>
      </p:sp>
      <p:sp>
        <p:nvSpPr>
          <p:cNvPr id="6" name="Tampungan Kaki 5">
            <a:extLst>
              <a:ext uri="{FF2B5EF4-FFF2-40B4-BE49-F238E27FC236}">
                <a16:creationId xmlns:a16="http://schemas.microsoft.com/office/drawing/2014/main" id="{C1B1818A-09EC-7965-A557-C454B85EE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Tampungan Nomor Slide 6">
            <a:extLst>
              <a:ext uri="{FF2B5EF4-FFF2-40B4-BE49-F238E27FC236}">
                <a16:creationId xmlns:a16="http://schemas.microsoft.com/office/drawing/2014/main" id="{7819F585-5827-CBEB-9899-0FD710A09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F4940-3722-46D5-8EAB-9591AE762EB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338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Judul 1">
            <a:extLst>
              <a:ext uri="{FF2B5EF4-FFF2-40B4-BE49-F238E27FC236}">
                <a16:creationId xmlns:a16="http://schemas.microsoft.com/office/drawing/2014/main" id="{22BF5B17-144E-3B0D-89A1-C2CB5A9A5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eks 2">
            <a:extLst>
              <a:ext uri="{FF2B5EF4-FFF2-40B4-BE49-F238E27FC236}">
                <a16:creationId xmlns:a16="http://schemas.microsoft.com/office/drawing/2014/main" id="{D83D871C-6338-7697-F143-9DE1BCC22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D3328C1B-8762-D72B-D55E-CC589A72F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B6CE31-78FD-4102-B4D3-74C791540496}" type="datetimeFigureOut">
              <a:rPr lang="id-ID" smtClean="0"/>
              <a:t>02/08/2025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CDC6007A-9CB8-0C76-410A-C92269000B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9404189F-D85C-140C-A206-9E4F767A23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4F4940-3722-46D5-8EAB-9591AE762EB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2682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D293CF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ambar 4" descr="Sebuah gambar berisi pakaian, teks, orang, pria&#10;&#10;Konten yang dihasilkan AI mungkin salah.">
            <a:extLst>
              <a:ext uri="{FF2B5EF4-FFF2-40B4-BE49-F238E27FC236}">
                <a16:creationId xmlns:a16="http://schemas.microsoft.com/office/drawing/2014/main" id="{FC44874D-72CE-DC12-91B0-E475B1AED1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0"/>
            <a:ext cx="9144000" cy="6858000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61168F45-C0E1-A0AD-33A8-A63C94D2FD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5" t="10635" r="68694" b="24311"/>
          <a:stretch>
            <a:fillRect/>
          </a:stretch>
        </p:blipFill>
        <p:spPr bwMode="auto">
          <a:xfrm>
            <a:off x="-487680" y="1165616"/>
            <a:ext cx="3535680" cy="4747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ambar 7">
            <a:extLst>
              <a:ext uri="{FF2B5EF4-FFF2-40B4-BE49-F238E27FC236}">
                <a16:creationId xmlns:a16="http://schemas.microsoft.com/office/drawing/2014/main" id="{DA34D8B0-666A-0A6A-9261-815513ABD5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00149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2197</TotalTime>
  <Words>0</Words>
  <Application>Microsoft Office PowerPoint</Application>
  <PresentationFormat>Layar Lebar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 Dipakai</vt:lpstr>
      </vt:variant>
      <vt:variant>
        <vt:i4>3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Tema Office</vt:lpstr>
      <vt:lpstr>Presentasi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Arista Wibowo</dc:creator>
  <cp:lastModifiedBy>Arista Wibowo</cp:lastModifiedBy>
  <cp:revision>1</cp:revision>
  <dcterms:created xsi:type="dcterms:W3CDTF">2025-08-02T00:49:16Z</dcterms:created>
  <dcterms:modified xsi:type="dcterms:W3CDTF">2025-08-03T13:26:59Z</dcterms:modified>
</cp:coreProperties>
</file>

<file path=docProps/thumbnail.jpeg>
</file>